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48012"/>
            <a:ext cx="5676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43100"/>
            <a:ext cx="113252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42900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702" y="3498448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3750" y="352159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6570" y="3996159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1153" y="400773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4783" y="45517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5710" y="4540170"/>
            <a:ext cx="7160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66453" y="4540170"/>
            <a:ext cx="8803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37452" y="4563320"/>
            <a:ext cx="7160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9816" y="2919715"/>
            <a:ext cx="32409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89598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8292" y="3366449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1411" y="3401173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5082" y="3412747"/>
            <a:ext cx="6415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600178"/>
            <a:ext cx="5238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186" y="4600178"/>
            <a:ext cx="5238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566" y="4600178"/>
            <a:ext cx="5238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146" y="5270738"/>
            <a:ext cx="5238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926" y="5270738"/>
            <a:ext cx="5238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7104" y="2564904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344" y="3136404"/>
            <a:ext cx="24193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6964" y="3136404"/>
            <a:ext cx="45692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004" y="3496444"/>
            <a:ext cx="10588604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279" y="4708029"/>
            <a:ext cx="2177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9379" y="4708029"/>
            <a:ext cx="2177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704" y="5250954"/>
            <a:ext cx="4150176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5962"/>
            <a:ext cx="115347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60162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4271" y="3460162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116" y="3981023"/>
            <a:ext cx="5086859" cy="891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